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E205BF-085A-AD9F-C21A-6D6979D38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24B1C53-7D9F-878D-B3C6-52B75003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7AC096-9A85-D0BC-5004-0C55C747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F7EBC1B-566D-FCFC-A51B-ECDDE3ED2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2B00FA-7C0C-F59A-0A5F-CC8BBEE7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075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E3858E-D845-0582-94B6-83440E22E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060D868-4D73-ABA3-AD75-9F5108B18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C904CA-D146-7178-F131-C1C990E4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EAB64F3-9F7C-B883-58D4-13078A5C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CC9381-890C-03BA-AD12-13047CE2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84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E8FCD86-71D3-1027-ECF8-35FD662D1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C692722-8E7D-C13F-E72F-E3A00D9EB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3E4F91-4300-F688-E005-4E0963B1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A61E051-8927-E6DC-00B8-C462A9687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A9D458-20D4-B12C-FD98-E4B75C9D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83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BAA1E2-6E8C-2914-6538-BA699138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97CFC5-D11D-778E-C0BE-79C814B2E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CD8506-7BBB-EFCC-54E8-C2316857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009EDB-ED28-C60C-85E1-3982E09E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475150B-2D86-7598-6145-A4385123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93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C6197C-1C16-92C7-E7D3-D3BAED55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9A952C-1375-4A27-C785-CD7A13B45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5F0267-9973-6401-BB6B-8D31C5450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C731EA-9DD9-A994-1D60-9DC21542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7F29CE-97BD-8083-EC3E-F6955B7E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18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AB1862-F75F-82FF-4BA1-FB5BD2A84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5C4021-1717-0DAA-40CA-680660F14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76F2EDB-EF15-5697-0095-446EE2E9A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666346-89FF-B813-C715-60568C9B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B6E676C-7E68-0D7A-5454-DB5685BC9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343C62-EFC3-272E-AF5D-E3CD8B156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40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2F706E-4283-B69D-10FC-74D315D3C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37E1251-66BD-D008-44AD-D39501FEE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723D0A5-8AA1-9E66-DBAC-57431612B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469814E-0C72-23F3-537A-BC66B5EE7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49ADFB5-EA54-9A01-FCB9-9984D164F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507DA20-E43E-2753-8CCD-8046EBE28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8F9F065-B6C8-DF94-3B21-BBFD32E8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57E3EBE-9CCE-F759-CF1F-5EDF6D2D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4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4F76EC-7A47-32F4-8FF1-BE29A195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64186DF-551B-7400-CAA4-044FC1FB1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1746756-B45D-1A22-D7FD-1F766C9DE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DCADFDC-6A99-A2E2-EA00-6442F3D85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89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498C118-05D9-BF38-AB98-0783DDE7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0F5ED70-6008-9A1C-E0FC-71DEFA4FA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36B142E-5C29-B67E-5221-E530883E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67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05D29A-B629-4556-8C90-AD89E0196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0565E4-D2A5-F56A-AF1F-F9183BA68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E797C0F-81AC-27D6-7D4E-C5E53C6B2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646ACF3-0BA7-6974-C8FA-7ECE4572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A842719-22F2-A20C-3097-FCF41C7A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C45464E-0E68-322F-3500-5CEA0041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27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F0AE45-9EDF-B9C6-EEDE-51728F540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FC06940-6154-72D1-4BDB-7D435CCC4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30CD908-595F-CF0C-BFC9-F9FFCB377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EA2F878-9B03-6AF4-E456-4E0D5B181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01D7223-8A52-9C35-B585-BB18F9D9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2506678-2D2A-FF7E-F42B-DC9A6CD2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35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FAFEEB0-AA9A-E2EC-5D88-33106111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5C61B47-AC0E-A249-CD55-69EB40EDF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D0F187-A13C-B029-9DBD-3EE017819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54D86C-0835-4EB4-9AF0-DB870040DAAA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4B13E7-09EF-8442-38A9-E0A11EC87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672FA6-5BF9-6A2D-B9D3-5FAFBC7E6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2A741-86AD-493A-804B-F30145B4D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1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grafik tasarım, harita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F934753-373F-010E-8F19-306C56438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BEC528F7-FB22-B2BE-D320-B0CD15D7DE17}"/>
              </a:ext>
            </a:extLst>
          </p:cNvPr>
          <p:cNvSpPr txBox="1"/>
          <p:nvPr/>
        </p:nvSpPr>
        <p:spPr>
          <a:xfrm>
            <a:off x="1959428" y="3059668"/>
            <a:ext cx="808808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AD SOYAD/KONU </a:t>
            </a:r>
          </a:p>
        </p:txBody>
      </p:sp>
    </p:spTree>
    <p:extLst>
      <p:ext uri="{BB962C8B-B14F-4D97-AF65-F5344CB8AC3E}">
        <p14:creationId xmlns:p14="http://schemas.microsoft.com/office/powerpoint/2010/main" val="222269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ekran görüntüsü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5EF8CCB1-1D0C-4F97-D20E-5D9289914F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39599" cy="6781799"/>
          </a:xfrm>
        </p:spPr>
      </p:pic>
    </p:spTree>
    <p:extLst>
      <p:ext uri="{BB962C8B-B14F-4D97-AF65-F5344CB8AC3E}">
        <p14:creationId xmlns:p14="http://schemas.microsoft.com/office/powerpoint/2010/main" val="394629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harita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8D9F79C-1339-A4D2-03B0-D0FDEA5479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5" y="0"/>
            <a:ext cx="11952514" cy="6727371"/>
          </a:xfrm>
        </p:spPr>
      </p:pic>
    </p:spTree>
    <p:extLst>
      <p:ext uri="{BB962C8B-B14F-4D97-AF65-F5344CB8AC3E}">
        <p14:creationId xmlns:p14="http://schemas.microsoft.com/office/powerpoint/2010/main" val="2869589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</Words>
  <Application>Microsoft Office PowerPoint</Application>
  <PresentationFormat>Geniş ekran</PresentationFormat>
  <Paragraphs>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Bahar Alban</dc:creator>
  <cp:lastModifiedBy>Bahar Alban</cp:lastModifiedBy>
  <cp:revision>1</cp:revision>
  <dcterms:created xsi:type="dcterms:W3CDTF">2025-04-10T11:09:33Z</dcterms:created>
  <dcterms:modified xsi:type="dcterms:W3CDTF">2025-04-10T11:27:50Z</dcterms:modified>
</cp:coreProperties>
</file>